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nl-NL" smtClean="0"/>
              <a:t>10/30/2013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Upravte štýl predlohy podnadpisov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03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028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980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5025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970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661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072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5935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2979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8768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17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24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