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43"/>
  </p:normalViewPr>
  <p:slideViewPr>
    <p:cSldViewPr snapToGrid="0" snapToObjects="1">
      <p:cViewPr varScale="1">
        <p:scale>
          <a:sx n="81" d="100"/>
          <a:sy n="81" d="100"/>
        </p:scale>
        <p:origin x="725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45713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5288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30321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0781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73615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78225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08200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51123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34777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04036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51862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D3734C-ACA2-CD44-9419-3EA4E9A728CC}" type="datetimeFigureOut">
              <a:rPr lang="en-US" smtClean="0"/>
              <a:t>12/5/2019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412440-1B23-604B-B178-CB159C9EC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904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37176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2019-12-05T04:00:53Z</dcterms:created>
  <dcterms:modified xsi:type="dcterms:W3CDTF">2019-12-05T04:01:03Z</dcterms:modified>
</cp:coreProperties>
</file>

<file path=docProps/thumbnail.jpeg>
</file>