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pour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fr-FR" smtClean="0"/>
              <a:t>10/30/2013</a:t>
            </a:fld>
            <a:endParaRPr lang="fr-FR"/>
          </a:p>
        </p:txBody>
      </p:sp>
      <p:sp>
        <p:nvSpPr>
          <p:cNvPr id="4" name="Espace réservé pour l'image de la diapositive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Remarques Espace réservé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pour l'image de la diapositive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Remarques Espace réservé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fr-FR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Espace réservé pour le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fr-FR" smtClean="0"/>
              <a:t>1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 smtClean="0"/>
              <a:t>Modifiez le style du titre</a:t>
            </a:r>
            <a:endParaRPr lang="fr-FR" dirty="0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 smtClean="0"/>
              <a:t>Modifiez le style des sous-titres du masque</a:t>
            </a:r>
            <a:endParaRPr lang="fr-FR" dirty="0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fr-FR" smtClean="0"/>
              <a:t>30.10.2013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5205185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 dirty="0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 dirty="0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fr-FR" smtClean="0"/>
              <a:t>30.10.2013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773046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fr-FR" dirty="0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 dirty="0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fr-FR" smtClean="0"/>
              <a:t>30.10.2013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1618012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 dirty="0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fr-FR" smtClean="0"/>
              <a:t>30.10.2013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9606199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 smtClean="0"/>
              <a:t>Modifiez le style du titre</a:t>
            </a:r>
            <a:endParaRPr lang="fr-FR" dirty="0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fr-FR" smtClean="0"/>
              <a:t>30.10.2013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0721258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 dirty="0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 dirty="0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fr-FR" smtClean="0"/>
              <a:t>30.10.2013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243403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fr-FR" dirty="0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 dirty="0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 dirty="0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fr-FR" smtClean="0"/>
              <a:t>30.10.2013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9537595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 dirty="0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fr-FR" smtClean="0"/>
              <a:t>30.10.2013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8152849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fr-FR" smtClean="0"/>
              <a:t>30.10.2013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355991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 dirty="0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fr-FR" smtClean="0"/>
              <a:t>30.10.2013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7149607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fr-FR" dirty="0"/>
          </a:p>
        </p:txBody>
      </p:sp>
      <p:sp>
        <p:nvSpPr>
          <p:cNvPr id="3" name="Espace réservé pour une image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fr-FR" smtClean="0"/>
              <a:t>Click icon to add picture</a:t>
            </a:r>
            <a:endParaRPr lang="fr-FR" dirty="0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fr-FR" smtClean="0"/>
              <a:t>30.10.2013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255540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fr-FR" dirty="0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 dirty="0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18F51-09EC-435C-A3BA-64A766E099C0}" type="datetimeFigureOut">
              <a:rPr lang="fr-FR" smtClean="0"/>
              <a:t>30.10.2013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395586-F03A-48D1-94DF-16B239DF4FB5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1241365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  <dcterms:created xsi:type="dcterms:W3CDTF">2012-12-03T06:56:55Z</dcterms:created>
  <dcterms:modified xsi:type="dcterms:W3CDTF">2013-10-30T14:12:17Z</dcterms:modified>
</cp:coreProperties>
</file>

<file path=docProps/thumbnail.jpeg>
</file>